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3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0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1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2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5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9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2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99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46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54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62D0-F601-465A-B6E9-40D3FDE751A8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DA884-DA77-4B69-98D7-A577713F1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73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boombob.ru/img/picture/Oct/10/1e6a5fbb56f1bcf5deeb36f1159ceb08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1"/>
            <a:ext cx="8784976" cy="299695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МБДОУ д/с «Солнышко»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село Табачное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Бахчисарайский р-он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 Крым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во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младшей группе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3429000"/>
            <a:ext cx="3888432" cy="3240360"/>
          </a:xfrm>
        </p:spPr>
        <p:txBody>
          <a:bodyPr/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Зимующие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птицы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733256"/>
            <a:ext cx="38884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Воспитатель: </a:t>
            </a:r>
            <a:r>
              <a:rPr lang="ru-RU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Крамчанин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О.А.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muzyka_zimy_-_Volshebstvo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3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5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eviews.123rf.com/images/mustique/mustique1112/mustique111200003/11664442-Birds-in-winter-forest-Stock-Vector-christmas-tree-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09" y="17445"/>
            <a:ext cx="9144000" cy="68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188640"/>
            <a:ext cx="4734272" cy="60560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ПАЛЬЧИКОВЫЕ ИГРЫ:</a:t>
            </a:r>
            <a:endParaRPr lang="ru-RU" sz="28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«Прилетайте птички»                                                                                         «Кормушка»                                                                                                         «Сел на ветку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снегирек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ПОДВИЖНЫЕ ИГРЫ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: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«Птички и птенчики»                                                                                           «Воробушки и кот»                                                                                                   «Собачка и воробьи»                                                                                                 «Совушка»                                                                                                                  «Перелет птиц»     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1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eviews.123rf.com/images/mustique/mustique1112/mustique111200003/11664442-Birds-in-winter-forest-Stock-Vector-christmas-tree-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09" y="17445"/>
            <a:ext cx="9144000" cy="68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17445"/>
            <a:ext cx="5544616" cy="574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РАЗВИВАЮЩАЯ СРЕДА: </a:t>
            </a:r>
            <a:endParaRPr lang="ru-RU" sz="2400" b="1" u="sng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Сюжетные картины:</a:t>
            </a:r>
            <a:r>
              <a:rPr lang="ru-RU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«Птицы в кормушке», «Покормите птиц зимой». </a:t>
            </a:r>
            <a:r>
              <a:rPr lang="ru-RU" sz="24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Дидактические картинки</a:t>
            </a:r>
            <a:r>
              <a:rPr lang="ru-RU" sz="24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«Птицы»                                                                                                                     </a:t>
            </a:r>
            <a:r>
              <a:rPr lang="ru-RU" sz="24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Книги для чтения и рассматривания с детьми: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«Живой мир вокруг нас», «Морозные узоры». Стихи русских классиков. Объемные картинки», «Природа и времена года»                                           </a:t>
            </a:r>
            <a:r>
              <a:rPr lang="ru-RU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                    </a:t>
            </a:r>
            <a:r>
              <a:rPr lang="ru-RU" sz="24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Раскраски: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«Зимующие птицы»                                                                         </a:t>
            </a:r>
            <a:r>
              <a:rPr lang="ru-RU" sz="24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Упражнения для развития мелкой моторики:</a:t>
            </a:r>
            <a:r>
              <a:rPr lang="ru-RU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«Готовим руку к письму» - Дорисуй птичку. Дерево для птичек.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41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rafamania.net/uploads/posts/2009-12/1260469316_4-novog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" y="18224"/>
            <a:ext cx="9113609" cy="6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908720"/>
            <a:ext cx="4176464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Список литературы:</a:t>
            </a:r>
          </a:p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О.А.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Воронкевич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«Добро пожаловать в экологию»</a:t>
            </a:r>
          </a:p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А.В.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Аджи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«Конспекты интегрированных занятий во 2 младшей группе»</a:t>
            </a:r>
          </a:p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Г.Я. Затулина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«Развитие речи дошкольников»</a:t>
            </a:r>
          </a:p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В.Н.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Кастрыкина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Г.П. Попова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«Организация деятельности детей на прогулке»</a:t>
            </a:r>
          </a:p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Л.Н. Елисеева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«Хрестоматия для маленьких»</a:t>
            </a:r>
          </a:p>
        </p:txBody>
      </p:sp>
    </p:spTree>
    <p:extLst>
      <p:ext uri="{BB962C8B-B14F-4D97-AF65-F5344CB8AC3E}">
        <p14:creationId xmlns:p14="http://schemas.microsoft.com/office/powerpoint/2010/main" val="414618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2.infourok.ru/uploads/ex/09cd/00065ee4-6213c731/hello_html_m6bc9ca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0"/>
            <a:ext cx="9137460" cy="67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Computer\Pictures\Новая папка\20170130_1040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6264696" cy="531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«Что мы знаем о птицах?»;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- чем птицы отличаются от животных?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7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2.infourok.ru/uploads/ex/09cd/00065ee4-6213c731/hello_html_m6bc9ca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-1"/>
            <a:ext cx="9128542" cy="687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\20170130_1051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65" y="2321054"/>
            <a:ext cx="5969635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Computer\Pictures\Новая папка\20170130_1051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1457"/>
            <a:ext cx="5880735" cy="44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84168" y="764704"/>
            <a:ext cx="2664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Зимующие птицы.</a:t>
            </a:r>
          </a:p>
        </p:txBody>
      </p:sp>
    </p:spTree>
    <p:extLst>
      <p:ext uri="{BB962C8B-B14F-4D97-AF65-F5344CB8AC3E}">
        <p14:creationId xmlns:p14="http://schemas.microsoft.com/office/powerpoint/2010/main" val="104956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\20170130_1118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9"/>
            <a:ext cx="6984776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404664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Лото «Птицы»</a:t>
            </a:r>
          </a:p>
        </p:txBody>
      </p:sp>
    </p:spTree>
    <p:extLst>
      <p:ext uri="{BB962C8B-B14F-4D97-AF65-F5344CB8AC3E}">
        <p14:creationId xmlns:p14="http://schemas.microsoft.com/office/powerpoint/2010/main" val="52679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" y="0"/>
            <a:ext cx="9144000" cy="68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\20170201_0950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1849" y="1792129"/>
            <a:ext cx="5334635" cy="399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Computer\Pictures\Новая папка\20170201_0951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5100" y="2195980"/>
            <a:ext cx="4446487" cy="40322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15615" y="332656"/>
            <a:ext cx="7488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НОД . Ознакомление с окружающим миром. Природа. «Зимующие птицы».  Составление описательных рассказов.</a:t>
            </a:r>
          </a:p>
        </p:txBody>
      </p:sp>
    </p:spTree>
    <p:extLst>
      <p:ext uri="{BB962C8B-B14F-4D97-AF65-F5344CB8AC3E}">
        <p14:creationId xmlns:p14="http://schemas.microsoft.com/office/powerpoint/2010/main" val="334013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\20170201_1133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940425" cy="445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Computer\Pictures\Новая папка\20170201_1132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25" y="2392036"/>
            <a:ext cx="5940425" cy="44538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940424" y="908720"/>
            <a:ext cx="259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Наблюдение в природе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944112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Ищем следы птиц»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8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\20170202_1054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" y="1004811"/>
            <a:ext cx="7560839" cy="56438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99592" y="40466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НОД «Угощение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для снегирей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.» Рисование пальчиком.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2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0" y="0"/>
            <a:ext cx="9144000" cy="68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\20170202_1641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1" y="260648"/>
            <a:ext cx="5940425" cy="445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32126"/>
            <a:ext cx="4786777" cy="35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395536" y="4714538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Д/и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: «Собери птицу»</a:t>
            </a:r>
          </a:p>
        </p:txBody>
      </p:sp>
    </p:spTree>
    <p:extLst>
      <p:ext uri="{BB962C8B-B14F-4D97-AF65-F5344CB8AC3E}">
        <p14:creationId xmlns:p14="http://schemas.microsoft.com/office/powerpoint/2010/main" val="328515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pfst.net/2011.11/87080520672fceaee4687118da9f2ce98a133b9b8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92696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Тип проекта: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познавательно-исследовательский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 проекта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групповой.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Участники проекта: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дети второй младшей группы, родители воспитанников, воспитатели группы.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Срок реализации проекта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 краткосрочный (30.01.2017 г. – 03.02.2017 г.)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38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 (2)\20170217_1529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88" y="1052736"/>
            <a:ext cx="7359327" cy="5575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87624" y="404664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НОД. Лепка «Птицы в кормушке»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22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0928"/>
            <a:ext cx="7593698" cy="569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ПАЛЬЧИКОВАЯ ГИМНАСТИКА: «Птички прилетели»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0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3" y="836712"/>
            <a:ext cx="7829152" cy="58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33265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Рассматривание картины: «Птицы в кормушке»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1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Computer\Pictures\Новая папка\20170418_162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7" y="548680"/>
            <a:ext cx="8184909" cy="61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5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88641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родителями. Выставка работ: «Покормите птиц зимой»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C:\Users\Computer\Pictures\Новая папка (2)\20170217_1525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1" y="857955"/>
            <a:ext cx="7704856" cy="5790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94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 (2)\20170217_1526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8" y="296652"/>
            <a:ext cx="7920880" cy="6372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05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 (2)\20170217_1527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80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1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lipartkid.com/images/653/bird-border-SNhRU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" y="0"/>
            <a:ext cx="9137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Computer\Pictures\Новая папка (2)\20170217_1533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" y="189740"/>
            <a:ext cx="8280920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15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tica.59428s002.edusite.ru/images/clip_image0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44522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77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2.infourok.ru/uploads/ex/09cd/00065ee4-6213c731/hello_html_m6bc9ca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340768"/>
            <a:ext cx="7272808" cy="517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Проблемная ситуация: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Что может произойти, если мы не будем подкармливать птиц в зимнее время?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Актуальность проекта: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 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3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reviews.123rf.com/images/fireflamenco/fireflamenco1210/fireflamenco121000008/16009261-Winter-background-with-cute-birds-in-hats-sitting-on-branch--Stock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708920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Цель:  обогащение знаний детей по лексической теме: «Зимующие птицы», по средствам познавательно – исследовательской деятельности, связной речи, мышления и творческих способностей детей; формирование экологических знаний о зимующих птицах и ответственного, бережного отношения к ним. </a:t>
            </a:r>
          </a:p>
        </p:txBody>
      </p:sp>
    </p:spTree>
    <p:extLst>
      <p:ext uri="{BB962C8B-B14F-4D97-AF65-F5344CB8AC3E}">
        <p14:creationId xmlns:p14="http://schemas.microsoft.com/office/powerpoint/2010/main" val="6519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umbs.dreamstime.com/z/winter-background-birds-bullfinch-25280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-1100"/>
            <a:ext cx="9872348" cy="68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780928"/>
            <a:ext cx="8568952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u="sng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Задачи</a:t>
            </a:r>
            <a:r>
              <a:rPr lang="ru-RU" sz="2400" b="1" u="sng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</a:p>
          <a:p>
            <a:endParaRPr lang="ru-RU" sz="2400" b="1" u="sng" cap="all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ru-RU" sz="20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1. Пополнить </a:t>
            </a:r>
            <a:r>
              <a:rPr lang="ru-RU" sz="2000" b="1" cap="all" dirty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предметно-развивающую среду по теме проекта</a:t>
            </a:r>
            <a:r>
              <a:rPr lang="ru-RU" sz="20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ru-RU" sz="20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    </a:t>
            </a:r>
            <a:r>
              <a:rPr lang="ru-RU" sz="2000" b="1" cap="all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2. Расширить кругозор детей о зимующих птицах</a:t>
            </a:r>
            <a:r>
              <a:rPr lang="ru-RU" sz="20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                                                          </a:t>
            </a:r>
            <a:r>
              <a:rPr lang="ru-RU" sz="2000" b="1" cap="all" dirty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3. Способствовать развитию творческих и интеллектуальных     способностей воспитанников, обогащению словарного запаса.</a:t>
            </a:r>
            <a:r>
              <a:rPr lang="ru-RU" sz="20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                                                                                   </a:t>
            </a:r>
            <a:r>
              <a:rPr lang="ru-RU" sz="2000" b="1" cap="all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4. Привлечь воспитанников и родителей к помощи птицам в трудных зимних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46001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.pfst.net/2011.11/87080520672fceaee4687118da9f2ce98a133b9b8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" y="23695"/>
            <a:ext cx="9120871" cy="68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8136904" cy="564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Этапы реализации проекта: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I этап – подготовительный 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1.Обсуждение цели, задачи с детьми и родителями.                                                                            2. Создание необходимых условий для реализации проекта.                                                     3. Перспективное планирование проекта.                                                                                4. Разработка и накопление методических материалов по проблеме, составление презентации «Покормите птиц зимой».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II этап – основной (практический) 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Внедрение в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воспитательно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-образовательный процесс эффективных методов и приёмов по расширению знаний дошкольников о зимующих птицах.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III этап – заключительный 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Итоговое интегрированное занятие «Поможем птицам в зимнюю стужу». Оформление результата проекта в виде презентации.  Выставка творческих работ родителей и детей по теме «Поможем птицам в зимнюю стужу». 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170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previews.123rf.com/images/mustique/mustique1112/mustique111200003/11664442-Birds-in-winter-forest-Stock-Vector-christmas-tree-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10" y="17445"/>
            <a:ext cx="9176409" cy="68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4664"/>
            <a:ext cx="7704856" cy="6197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Формы и методы работы.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НОД.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Ознакомление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с окружающим миром. Природа. «Зимующие птицы».        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2. 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Развитие речи. Рассматривание картины «На кормушке». Стихотворение Г.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Ладонщикова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«Наши друзья».                                                                               3. Лепка «Птицы в кормушке».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БЕСЕДЫ: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                            «Что мы знаем о птицах?»;                                                                                                «Как заботиться о птицах зимой?»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61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eviews.123rf.com/images/mustique/mustique1112/mustique111200003/11664442-Birds-in-winter-forest-Stock-Vector-christmas-tree-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332656"/>
            <a:ext cx="5022304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ЧТЕНИЕ ХУДОЖЕСТВЕННОЙ ЛИТЕРАТУРЫ.</a:t>
            </a:r>
            <a:endParaRPr lang="ru-RU" sz="24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Рассказы: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 К.Д. Ушинский «Дятел», Е.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Чарушин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 «Воробей».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Стихотворения</a:t>
            </a:r>
            <a:r>
              <a:rPr lang="ru-RU" sz="2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 Т. Евдошенко «Берегите птиц», «Птичьи гнезда опустели», А. Прокофьев «Снегири», Е. Благинина «Голодно, холодно», А.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 «Синица», В. Берестов «Сова и синица», В. Стоянов «Воробей».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Потешка</a:t>
            </a:r>
            <a:r>
              <a:rPr lang="ru-RU" sz="2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 «Тень-тень-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потетень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  <a:cs typeface="Times New Roman"/>
              </a:rPr>
              <a:t>».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14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eviews.123rf.com/images/mustique/mustique1112/mustique111200003/11664442-Birds-in-winter-forest-Stock-Vector-christmas-tree-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09" y="17445"/>
            <a:ext cx="9144000" cy="68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17446"/>
            <a:ext cx="5094312" cy="6887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ДИДАКТИЧЕСКИЕ ИГРЫ:</a:t>
            </a:r>
            <a:endParaRPr lang="ru-RU" sz="28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«Какая птица улетела?»                                                                                             «Кто ходит, кто прыгает?»                                                                                        «Назови ласково»                                                                                                             «Что перепутал художник?»                                                                                «Кто что ест? Покормим птичек»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Развивающая игра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«Лото. Птицы»                                                           </a:t>
            </a: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Разрезные картинки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«Собери и назови птицу»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С/Р ИГРА: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«Мастерская кормушек»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166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622</Words>
  <Application>Microsoft Office PowerPoint</Application>
  <PresentationFormat>Экран (4:3)</PresentationFormat>
  <Paragraphs>68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МБДОУ д/с «Солнышко» село Табачное Бахчисарайский р-он Республика Крым  Проект во 2 младшей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во 2 младшей группе</dc:title>
  <dc:creator>Computer</dc:creator>
  <cp:lastModifiedBy>Computer</cp:lastModifiedBy>
  <cp:revision>26</cp:revision>
  <dcterms:created xsi:type="dcterms:W3CDTF">2017-02-05T08:30:32Z</dcterms:created>
  <dcterms:modified xsi:type="dcterms:W3CDTF">2017-04-18T17:11:15Z</dcterms:modified>
</cp:coreProperties>
</file>